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74" r:id="rId4"/>
    <p:sldId id="262" r:id="rId5"/>
    <p:sldId id="278" r:id="rId6"/>
    <p:sldId id="275" r:id="rId7"/>
    <p:sldId id="264" r:id="rId8"/>
    <p:sldId id="281" r:id="rId9"/>
    <p:sldId id="280" r:id="rId10"/>
    <p:sldId id="282" r:id="rId11"/>
    <p:sldId id="283" r:id="rId12"/>
    <p:sldId id="269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202AA"/>
    <a:srgbClr val="FD63F6"/>
    <a:srgbClr val="F35FD3"/>
    <a:srgbClr val="A0D3F2"/>
    <a:srgbClr val="A8633E"/>
    <a:srgbClr val="A5623C"/>
    <a:srgbClr val="523531"/>
    <a:srgbClr val="F19361"/>
    <a:srgbClr val="DD9B4D"/>
    <a:srgbClr val="DB994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86" d="100"/>
          <a:sy n="86" d="100"/>
        </p:scale>
        <p:origin x="-562" y="-8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4277D-B85E-49CA-87F5-F9E7309AB7B7}" type="datetimeFigureOut">
              <a:rPr lang="en-US" smtClean="0"/>
              <a:t>10/25/2021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34CB4-5FC1-4847-B4E4-17EA0E8ADD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20376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4277D-B85E-49CA-87F5-F9E7309AB7B7}" type="datetimeFigureOut">
              <a:rPr lang="en-US" smtClean="0"/>
              <a:t>10/25/2021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34CB4-5FC1-4847-B4E4-17EA0E8ADD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77882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4277D-B85E-49CA-87F5-F9E7309AB7B7}" type="datetimeFigureOut">
              <a:rPr lang="en-US" smtClean="0"/>
              <a:t>10/25/2021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34CB4-5FC1-4847-B4E4-17EA0E8ADD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0297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4277D-B85E-49CA-87F5-F9E7309AB7B7}" type="datetimeFigureOut">
              <a:rPr lang="en-US" smtClean="0"/>
              <a:t>10/25/2021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34CB4-5FC1-4847-B4E4-17EA0E8ADD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63430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4277D-B85E-49CA-87F5-F9E7309AB7B7}" type="datetimeFigureOut">
              <a:rPr lang="en-US" smtClean="0"/>
              <a:t>10/25/2021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34CB4-5FC1-4847-B4E4-17EA0E8ADD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39762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4277D-B85E-49CA-87F5-F9E7309AB7B7}" type="datetimeFigureOut">
              <a:rPr lang="en-US" smtClean="0"/>
              <a:t>10/25/2021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34CB4-5FC1-4847-B4E4-17EA0E8ADD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38417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4277D-B85E-49CA-87F5-F9E7309AB7B7}" type="datetimeFigureOut">
              <a:rPr lang="en-US" smtClean="0"/>
              <a:t>10/25/2021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34CB4-5FC1-4847-B4E4-17EA0E8ADD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5778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4277D-B85E-49CA-87F5-F9E7309AB7B7}" type="datetimeFigureOut">
              <a:rPr lang="en-US" smtClean="0"/>
              <a:t>10/25/2021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34CB4-5FC1-4847-B4E4-17EA0E8ADD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82502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4277D-B85E-49CA-87F5-F9E7309AB7B7}" type="datetimeFigureOut">
              <a:rPr lang="en-US" smtClean="0"/>
              <a:t>10/25/2021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34CB4-5FC1-4847-B4E4-17EA0E8ADD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23482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4277D-B85E-49CA-87F5-F9E7309AB7B7}" type="datetimeFigureOut">
              <a:rPr lang="en-US" smtClean="0"/>
              <a:t>10/25/2021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34CB4-5FC1-4847-B4E4-17EA0E8ADD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69054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4277D-B85E-49CA-87F5-F9E7309AB7B7}" type="datetimeFigureOut">
              <a:rPr lang="en-US" smtClean="0"/>
              <a:t>10/25/2021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34CB4-5FC1-4847-B4E4-17EA0E8ADD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05607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B4277D-B85E-49CA-87F5-F9E7309AB7B7}" type="datetimeFigureOut">
              <a:rPr lang="en-US" smtClean="0"/>
              <a:t>10/25/2021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734CB4-5FC1-4847-B4E4-17EA0E8ADD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14573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microsoft.com/office/2007/relationships/hdphoto" Target="../media/hdphoto12.wdp"/><Relationship Id="rId5" Type="http://schemas.openxmlformats.org/officeDocument/2006/relationships/image" Target="../media/image22.png"/><Relationship Id="rId4" Type="http://schemas.microsoft.com/office/2007/relationships/hdphoto" Target="../media/hdphoto11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microsoft.com/office/2007/relationships/hdphoto" Target="../media/hdphoto14.wdp"/><Relationship Id="rId5" Type="http://schemas.openxmlformats.org/officeDocument/2006/relationships/image" Target="../media/image24.png"/><Relationship Id="rId4" Type="http://schemas.microsoft.com/office/2007/relationships/hdphoto" Target="../media/hdphoto13.wdp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microsoft.com/office/2007/relationships/hdphoto" Target="../media/hdphoto4.wdp"/><Relationship Id="rId18" Type="http://schemas.openxmlformats.org/officeDocument/2006/relationships/image" Target="../media/image13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12" Type="http://schemas.openxmlformats.org/officeDocument/2006/relationships/image" Target="../media/image10.png"/><Relationship Id="rId17" Type="http://schemas.microsoft.com/office/2007/relationships/hdphoto" Target="../media/hdphoto6.wdp"/><Relationship Id="rId2" Type="http://schemas.microsoft.com/office/2007/relationships/media" Target="../media/media2.mp3"/><Relationship Id="rId16" Type="http://schemas.openxmlformats.org/officeDocument/2006/relationships/image" Target="../media/image12.png"/><Relationship Id="rId1" Type="http://schemas.openxmlformats.org/officeDocument/2006/relationships/audio" Target="NULL" TargetMode="External"/><Relationship Id="rId6" Type="http://schemas.microsoft.com/office/2007/relationships/hdphoto" Target="../media/hdphoto1.wdp"/><Relationship Id="rId11" Type="http://schemas.microsoft.com/office/2007/relationships/hdphoto" Target="../media/hdphoto3.wdp"/><Relationship Id="rId5" Type="http://schemas.openxmlformats.org/officeDocument/2006/relationships/image" Target="../media/image6.png"/><Relationship Id="rId15" Type="http://schemas.microsoft.com/office/2007/relationships/hdphoto" Target="../media/hdphoto5.wdp"/><Relationship Id="rId10" Type="http://schemas.openxmlformats.org/officeDocument/2006/relationships/image" Target="../media/image9.png"/><Relationship Id="rId4" Type="http://schemas.openxmlformats.org/officeDocument/2006/relationships/image" Target="../media/image5.png"/><Relationship Id="rId9" Type="http://schemas.openxmlformats.org/officeDocument/2006/relationships/image" Target="../media/image8.png"/><Relationship Id="rId1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microsoft.com/office/2007/relationships/hdphoto" Target="../media/hdphoto8.wdp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6.png"/><Relationship Id="rId18" Type="http://schemas.microsoft.com/office/2007/relationships/hdphoto" Target="../media/hdphoto10.wdp"/><Relationship Id="rId3" Type="http://schemas.openxmlformats.org/officeDocument/2006/relationships/slideLayout" Target="../slideLayouts/slideLayout2.xml"/><Relationship Id="rId7" Type="http://schemas.microsoft.com/office/2007/relationships/hdphoto" Target="../media/hdphoto3.wdp"/><Relationship Id="rId12" Type="http://schemas.microsoft.com/office/2007/relationships/hdphoto" Target="../media/hdphoto9.wdp"/><Relationship Id="rId17" Type="http://schemas.openxmlformats.org/officeDocument/2006/relationships/image" Target="../media/image17.png"/><Relationship Id="rId2" Type="http://schemas.microsoft.com/office/2007/relationships/media" Target="../media/media2.mp3"/><Relationship Id="rId16" Type="http://schemas.microsoft.com/office/2007/relationships/hdphoto" Target="../media/hdphoto2.wdp"/><Relationship Id="rId1" Type="http://schemas.openxmlformats.org/officeDocument/2006/relationships/audio" Target="NULL" TargetMode="External"/><Relationship Id="rId6" Type="http://schemas.openxmlformats.org/officeDocument/2006/relationships/image" Target="../media/image9.png"/><Relationship Id="rId11" Type="http://schemas.openxmlformats.org/officeDocument/2006/relationships/image" Target="../media/image16.png"/><Relationship Id="rId5" Type="http://schemas.openxmlformats.org/officeDocument/2006/relationships/image" Target="../media/image8.png"/><Relationship Id="rId15" Type="http://schemas.openxmlformats.org/officeDocument/2006/relationships/image" Target="../media/image7.png"/><Relationship Id="rId10" Type="http://schemas.openxmlformats.org/officeDocument/2006/relationships/image" Target="../media/image13.png"/><Relationship Id="rId4" Type="http://schemas.openxmlformats.org/officeDocument/2006/relationships/image" Target="../media/image5.png"/><Relationship Id="rId9" Type="http://schemas.microsoft.com/office/2007/relationships/hdphoto" Target="../media/hdphoto6.wdp"/><Relationship Id="rId1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100,000+ Best Flower Background Photos · 100% Free Download · Pexels Stock  Photo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57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036876" y="540328"/>
            <a:ext cx="844686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TRƯỜNG CHUYÊN BIỆT QUẬN 10</a:t>
            </a:r>
            <a:endParaRPr lang="en-US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27223" y="2219729"/>
            <a:ext cx="63337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MÔN: </a:t>
            </a:r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Môi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xung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quanh</a:t>
            </a:r>
            <a:endParaRPr 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63987" y="3367209"/>
            <a:ext cx="698139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b="1" dirty="0" err="1" smtClean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sz="7200" b="1" dirty="0" smtClean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7200" b="1" dirty="0" err="1" smtClean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sz="7200" b="1" dirty="0" smtClean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7200" b="1" dirty="0" err="1" smtClean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7200" b="1" dirty="0" smtClean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7200" b="1" dirty="0" err="1" smtClean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đình</a:t>
            </a:r>
            <a:endParaRPr lang="en-US" sz="7200" b="1" dirty="0">
              <a:solidFill>
                <a:srgbClr val="FF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00355" y="1386713"/>
            <a:ext cx="427129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Tiền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1,2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60308" y="5297186"/>
            <a:ext cx="515076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 smtClean="0">
                <a:latin typeface="HP001 4H" panose="020B0603050302020204" pitchFamily="34" charset="0"/>
              </a:rPr>
              <a:t>Giáo</a:t>
            </a:r>
            <a:r>
              <a:rPr lang="en-US" sz="2400" b="1" dirty="0" smtClean="0">
                <a:latin typeface="HP001 4H" panose="020B0603050302020204" pitchFamily="34" charset="0"/>
              </a:rPr>
              <a:t> </a:t>
            </a:r>
            <a:r>
              <a:rPr lang="en-US" sz="2400" b="1" dirty="0" err="1" smtClean="0">
                <a:latin typeface="HP001 4H" panose="020B0603050302020204" pitchFamily="34" charset="0"/>
              </a:rPr>
              <a:t>viên</a:t>
            </a:r>
            <a:r>
              <a:rPr lang="en-US" sz="2400" b="1" dirty="0" smtClean="0">
                <a:latin typeface="HP001 4H" panose="020B0603050302020204" pitchFamily="34" charset="0"/>
              </a:rPr>
              <a:t>: </a:t>
            </a:r>
            <a:r>
              <a:rPr lang="en-US" sz="2400" b="1" dirty="0" err="1" smtClean="0">
                <a:latin typeface="HP001 4H" panose="020B0603050302020204" pitchFamily="34" charset="0"/>
              </a:rPr>
              <a:t>Trần</a:t>
            </a:r>
            <a:r>
              <a:rPr lang="en-US" sz="2400" b="1" dirty="0" smtClean="0">
                <a:latin typeface="HP001 4H" panose="020B0603050302020204" pitchFamily="34" charset="0"/>
              </a:rPr>
              <a:t> </a:t>
            </a:r>
            <a:r>
              <a:rPr lang="en-US" sz="2400" b="1" dirty="0" err="1" smtClean="0">
                <a:latin typeface="HP001 4H" panose="020B0603050302020204" pitchFamily="34" charset="0"/>
              </a:rPr>
              <a:t>Thị</a:t>
            </a:r>
            <a:r>
              <a:rPr lang="en-US" sz="2400" b="1" dirty="0" smtClean="0">
                <a:latin typeface="HP001 4H" panose="020B0603050302020204" pitchFamily="34" charset="0"/>
              </a:rPr>
              <a:t> </a:t>
            </a:r>
            <a:r>
              <a:rPr lang="en-US" sz="2400" b="1" dirty="0" err="1" smtClean="0">
                <a:latin typeface="HP001 4H" panose="020B0603050302020204" pitchFamily="34" charset="0"/>
              </a:rPr>
              <a:t>Thanh</a:t>
            </a:r>
            <a:r>
              <a:rPr lang="en-US" sz="2400" b="1" dirty="0" smtClean="0">
                <a:latin typeface="HP001 4H" panose="020B0603050302020204" pitchFamily="34" charset="0"/>
              </a:rPr>
              <a:t> </a:t>
            </a:r>
            <a:r>
              <a:rPr lang="en-US" sz="2400" b="1" dirty="0" err="1" smtClean="0">
                <a:latin typeface="HP001 4H" panose="020B0603050302020204" pitchFamily="34" charset="0"/>
              </a:rPr>
              <a:t>Thúy</a:t>
            </a:r>
            <a:endParaRPr lang="en-US" sz="2400" b="1" dirty="0" smtClean="0">
              <a:latin typeface="HP001 4H" panose="020B0603050302020204" pitchFamily="34" charset="0"/>
            </a:endParaRPr>
          </a:p>
          <a:p>
            <a:r>
              <a:rPr lang="en-US" sz="2400" b="1" dirty="0">
                <a:latin typeface="HP001 4H" panose="020B0603050302020204" pitchFamily="34" charset="0"/>
              </a:rPr>
              <a:t>	</a:t>
            </a:r>
            <a:r>
              <a:rPr lang="en-US" sz="2400" b="1" dirty="0" smtClean="0">
                <a:latin typeface="HP001 4H" panose="020B0603050302020204" pitchFamily="34" charset="0"/>
              </a:rPr>
              <a:t>     </a:t>
            </a:r>
            <a:r>
              <a:rPr lang="en-US" sz="2400" b="1" dirty="0" err="1" smtClean="0">
                <a:latin typeface="HP001 4H" panose="020B0603050302020204" pitchFamily="34" charset="0"/>
              </a:rPr>
              <a:t>Nguyễn</a:t>
            </a:r>
            <a:r>
              <a:rPr lang="en-US" sz="2400" b="1" dirty="0" smtClean="0">
                <a:latin typeface="HP001 4H" panose="020B0603050302020204" pitchFamily="34" charset="0"/>
              </a:rPr>
              <a:t> </a:t>
            </a:r>
            <a:r>
              <a:rPr lang="en-US" sz="2400" b="1" dirty="0" err="1" smtClean="0">
                <a:latin typeface="HP001 4H" panose="020B0603050302020204" pitchFamily="34" charset="0"/>
              </a:rPr>
              <a:t>Thị</a:t>
            </a:r>
            <a:r>
              <a:rPr lang="en-US" sz="2400" b="1" dirty="0" smtClean="0">
                <a:latin typeface="HP001 4H" panose="020B0603050302020204" pitchFamily="34" charset="0"/>
              </a:rPr>
              <a:t> </a:t>
            </a:r>
            <a:r>
              <a:rPr lang="en-US" sz="2400" b="1" dirty="0" err="1" smtClean="0">
                <a:latin typeface="HP001 4H" panose="020B0603050302020204" pitchFamily="34" charset="0"/>
              </a:rPr>
              <a:t>Tú</a:t>
            </a:r>
            <a:r>
              <a:rPr lang="en-US" sz="2400" b="1" dirty="0" smtClean="0">
                <a:latin typeface="HP001 4H" panose="020B0603050302020204" pitchFamily="34" charset="0"/>
              </a:rPr>
              <a:t> </a:t>
            </a:r>
            <a:endParaRPr lang="en-US" sz="2400" b="1" dirty="0">
              <a:latin typeface="HP001 4H" panose="020B06030503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1150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5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25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87680" y="0"/>
            <a:ext cx="1347216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439104" y="680830"/>
            <a:ext cx="438132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err="1" smtClean="0">
                <a:latin typeface="HP001 4H" panose="020B0603050302020204" pitchFamily="34" charset="0"/>
              </a:rPr>
              <a:t>Tô</a:t>
            </a:r>
            <a:r>
              <a:rPr lang="en-US" sz="4400" b="1" dirty="0" smtClean="0">
                <a:latin typeface="HP001 4H" panose="020B0603050302020204" pitchFamily="34" charset="0"/>
              </a:rPr>
              <a:t> </a:t>
            </a:r>
            <a:r>
              <a:rPr lang="en-US" sz="4400" b="1" dirty="0" err="1" smtClean="0">
                <a:latin typeface="HP001 4H" panose="020B0603050302020204" pitchFamily="34" charset="0"/>
              </a:rPr>
              <a:t>màu</a:t>
            </a:r>
            <a:r>
              <a:rPr lang="en-US" sz="4400" b="1" dirty="0" smtClean="0">
                <a:latin typeface="HP001 4H" panose="020B0603050302020204" pitchFamily="34" charset="0"/>
              </a:rPr>
              <a:t> </a:t>
            </a:r>
            <a:r>
              <a:rPr lang="en-US" sz="4400" b="1" dirty="0" err="1" smtClean="0">
                <a:latin typeface="HP001 4H" panose="020B0603050302020204" pitchFamily="34" charset="0"/>
              </a:rPr>
              <a:t>cái</a:t>
            </a:r>
            <a:r>
              <a:rPr lang="en-US" sz="4400" b="1" dirty="0" smtClean="0">
                <a:latin typeface="HP001 4H" panose="020B0603050302020204" pitchFamily="34" charset="0"/>
              </a:rPr>
              <a:t> </a:t>
            </a:r>
            <a:r>
              <a:rPr lang="en-US" sz="4400" b="1" dirty="0" err="1" smtClean="0">
                <a:latin typeface="HP001 4H" panose="020B0603050302020204" pitchFamily="34" charset="0"/>
              </a:rPr>
              <a:t>chén</a:t>
            </a:r>
            <a:endParaRPr lang="en-US" sz="4400" b="1" dirty="0">
              <a:latin typeface="HP001 4H" panose="020B060305030202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778" b="89778" l="444" r="99556">
                        <a14:foregroundMark x1="31111" y1="22222" x2="48000" y2="69778"/>
                        <a14:foregroundMark x1="67556" y1="17333" x2="61333" y2="78667"/>
                        <a14:foregroundMark x1="80889" y1="24889" x2="68444" y2="76444"/>
                        <a14:foregroundMark x1="87556" y1="32444" x2="66222" y2="65778"/>
                        <a14:foregroundMark x1="70667" y1="22667" x2="6222" y2="32000"/>
                        <a14:foregroundMark x1="24889" y1="32444" x2="35111" y2="79556"/>
                        <a14:foregroundMark x1="10222" y1="32444" x2="32889" y2="72889"/>
                        <a14:foregroundMark x1="35111" y1="80444" x2="68444" y2="78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3332" y="1996591"/>
            <a:ext cx="3581400" cy="3562350"/>
          </a:xfrm>
          <a:prstGeom prst="rect">
            <a:avLst/>
          </a:prstGeom>
        </p:spPr>
      </p:pic>
      <p:pic>
        <p:nvPicPr>
          <p:cNvPr id="9220" name="Picture 4" descr="Crayola Single Crayon - Yellow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514" b="97222" l="347" r="9895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1922" r="82" b="4159"/>
          <a:stretch/>
        </p:blipFill>
        <p:spPr bwMode="auto">
          <a:xfrm rot="15836989">
            <a:off x="1538784" y="3624308"/>
            <a:ext cx="2436546" cy="2810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488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33333E-6 L 0.51146 -0.5106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573" y="-255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0.51146 -0.51065 L 0.51146 -0.51042 C 0.51862 -0.5118 0.52565 -0.51458 0.53281 -0.51389 C 0.55378 -0.51227 0.5457 -0.50625 0.56315 -0.50116 C 0.57031 -0.4993 0.57747 -0.49907 0.58464 -0.49815 C 0.60326 -0.48704 0.58867 -0.49398 0.61497 -0.48842 C 0.61862 -0.48773 0.62214 -0.48611 0.62565 -0.48542 C 0.63099 -0.48403 0.63646 -0.48333 0.6418 -0.48217 C 0.64349 -0.48102 0.64518 -0.47893 0.64714 -0.47893 C 0.70951 -0.47893 0.73451 -0.49491 0.70781 -0.47893 C 0.69531 -0.48009 0.68281 -0.48055 0.67031 -0.48217 C 0.64219 -0.48565 0.67109 -0.48403 0.64896 -0.48842 C 0.64115 -0.49004 0.63346 -0.49074 0.62565 -0.49167 L 0.54362 -0.48842 C 0.53997 -0.48819 0.53633 -0.4868 0.53281 -0.48542 C 0.52526 -0.48241 0.5293 -0.48102 0.52031 -0.47893 C 0.50872 -0.47639 0.47799 -0.47361 0.46862 -0.47268 C 0.45547 -0.46481 0.46146 -0.46782 0.45078 -0.46319 C 0.45781 -0.46111 0.46523 -0.46088 0.47214 -0.45671 C 0.47565 -0.45463 0.47917 -0.45116 0.48281 -0.45046 L 0.49896 -0.44722 C 0.50365 -0.44514 0.50859 -0.44375 0.51315 -0.44097 C 0.51862 -0.43773 0.52383 -0.43379 0.5293 -0.43148 L 0.54362 -0.425 C 0.5543 -0.41551 0.55573 -0.41134 0.57214 -0.42176 C 0.57461 -0.42338 0.57383 -0.43125 0.57565 -0.43449 C 0.5776 -0.43796 0.58047 -0.43889 0.58281 -0.44097 C 0.58997 -0.43981 0.59727 -0.43981 0.6043 -0.43773 C 0.60794 -0.43657 0.61146 -0.43356 0.61497 -0.43148 C 0.61979 -0.42847 0.62396 -0.42569 0.6293 -0.425 C 0.64531 -0.42315 0.66146 -0.42292 0.67747 -0.42176 C 0.6793 -0.42083 0.68099 -0.41898 0.68281 -0.41875 C 0.69531 -0.4169 0.70807 -0.4206 0.72031 -0.41551 C 0.72513 -0.41342 0.71068 -0.4118 0.70599 -0.40926 C 0.7043 -0.4081 0.70247 -0.40717 0.70065 -0.40602 C 0.69766 -0.40393 0.69479 -0.40139 0.6918 -0.39954 C 0.67409 -0.38912 0.63763 -0.39375 0.63099 -0.39329 C 0.61862 -0.3912 0.60599 -0.39051 0.59362 -0.3868 C 0.59141 -0.38634 0.5901 -0.38241 0.58815 -0.38055 C 0.58594 -0.37824 0.58346 -0.37639 0.58112 -0.3743 C 0.5793 -0.37106 0.57786 -0.3669 0.57565 -0.36458 C 0.5724 -0.36134 0.56836 -0.36134 0.56497 -0.35833 C 0.5556 -0.35 0.56042 -0.35324 0.55065 -0.34884 C 0.53034 -0.35 0.50469 -0.3456 0.48281 -0.35509 C 0.48099 -0.35602 0.4793 -0.35717 0.47747 -0.35833 C 0.47331 -0.33565 0.47604 -0.34491 0.47031 -0.32986 C 0.46979 -0.32662 0.46862 -0.32361 0.46862 -0.32014 C 0.46862 -0.31597 0.46888 -0.31088 0.47031 -0.30764 C 0.47148 -0.30486 0.47383 -0.30463 0.47565 -0.3044 C 0.48464 -0.30254 0.49362 -0.30231 0.50247 -0.30116 C 0.5043 -0.29907 0.50586 -0.29629 0.50781 -0.29491 C 0.51185 -0.29167 0.51641 -0.29236 0.52031 -0.28842 C 0.5388 -0.27037 0.52435 -0.27986 0.53646 -0.27268 C 0.55182 -0.25463 0.53229 -0.27639 0.54714 -0.26342 C 0.56094 -0.25069 0.5444 -0.26157 0.55781 -0.25347 C 0.56615 -0.25463 0.57461 -0.25463 0.58281 -0.25694 C 0.58607 -0.25764 0.58867 -0.26227 0.5918 -0.26342 C 0.59818 -0.26528 0.60482 -0.26528 0.61146 -0.26643 C 0.61315 -0.26759 0.6151 -0.26782 0.6168 -0.26944 C 0.63516 -0.28773 0.6207 -0.27824 0.63281 -0.28542 C 0.66029 -0.2831 0.68411 -0.29838 0.6668 -0.27268 C 0.6651 -0.27014 0.66315 -0.26829 0.66146 -0.26643 C 0.66016 -0.26342 0.65924 -0.25995 0.65781 -0.25694 C 0.65625 -0.25347 0.65456 -0.25 0.65247 -0.24722 C 0.65091 -0.24537 0.64896 -0.24467 0.64714 -0.24398 C 0.63997 -0.24236 0.63281 -0.2419 0.62565 -0.2412 C 0.62331 -0.24004 0.62096 -0.23866 0.61862 -0.23773 C 0.61198 -0.23518 0.60872 -0.23472 0.60247 -0.23125 C 0.59883 -0.2294 0.59531 -0.22708 0.5918 -0.225 L 0.58646 -0.22176 C 0.58398 -0.21875 0.58151 -0.21574 0.5793 -0.21227 C 0.57734 -0.20926 0.57591 -0.20555 0.57396 -0.20278 C 0.57057 -0.19815 0.5668 -0.19421 0.56315 -0.19004 C 0.56146 -0.18796 0.5599 -0.18472 0.55781 -0.18379 C 0.55013 -0.18032 0.5487 -0.1794 0.53997 -0.17731 C 0.5388 -0.17708 0.53763 -0.17731 0.53646 -0.17731 L 0.5418 -0.17407 " pathEditMode="relative" rAng="0" ptsTypes="AAAAAAAAAAAAAAAAAAAAAAAAAAAAAAAAAAAAAAAAAAAAAAAAAAAAAAAAAAAAAAAAAAAAAAAAAAAAA">
                                      <p:cBhvr>
                                        <p:cTn id="10" dur="3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48" y="166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87680" y="0"/>
            <a:ext cx="1347216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610215" y="784586"/>
            <a:ext cx="463818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latin typeface="HP001 4H" panose="020B0603050302020204" pitchFamily="34" charset="0"/>
              </a:rPr>
              <a:t> </a:t>
            </a:r>
            <a:r>
              <a:rPr lang="en-US" sz="4400" b="1" dirty="0" err="1">
                <a:latin typeface="HP001 4H" panose="020B0603050302020204" pitchFamily="34" charset="0"/>
              </a:rPr>
              <a:t>T</a:t>
            </a:r>
            <a:r>
              <a:rPr lang="en-US" sz="4400" b="1" dirty="0" err="1" smtClean="0">
                <a:latin typeface="HP001 4H" panose="020B0603050302020204" pitchFamily="34" charset="0"/>
              </a:rPr>
              <a:t>ô</a:t>
            </a:r>
            <a:r>
              <a:rPr lang="en-US" sz="4400" b="1" dirty="0" smtClean="0">
                <a:latin typeface="HP001 4H" panose="020B0603050302020204" pitchFamily="34" charset="0"/>
              </a:rPr>
              <a:t> </a:t>
            </a:r>
            <a:r>
              <a:rPr lang="en-US" sz="4400" b="1" dirty="0" err="1" smtClean="0">
                <a:latin typeface="HP001 4H" panose="020B0603050302020204" pitchFamily="34" charset="0"/>
              </a:rPr>
              <a:t>màu</a:t>
            </a:r>
            <a:endParaRPr lang="en-US" sz="4400" b="1" dirty="0" smtClean="0">
              <a:latin typeface="HP001 4H" panose="020B0603050302020204" pitchFamily="34" charset="0"/>
            </a:endParaRPr>
          </a:p>
          <a:p>
            <a:r>
              <a:rPr lang="en-US" sz="4400" b="1" dirty="0" smtClean="0">
                <a:latin typeface="HP001 4H" panose="020B0603050302020204" pitchFamily="34" charset="0"/>
              </a:rPr>
              <a:t> </a:t>
            </a:r>
            <a:r>
              <a:rPr lang="en-US" sz="4400" b="1" dirty="0" err="1" smtClean="0">
                <a:latin typeface="HP001 4H" panose="020B0603050302020204" pitchFamily="34" charset="0"/>
              </a:rPr>
              <a:t>cái</a:t>
            </a:r>
            <a:r>
              <a:rPr lang="en-US" sz="4400" b="1" dirty="0" smtClean="0">
                <a:latin typeface="HP001 4H" panose="020B0603050302020204" pitchFamily="34" charset="0"/>
              </a:rPr>
              <a:t> </a:t>
            </a:r>
            <a:r>
              <a:rPr lang="en-US" sz="4400" b="1" dirty="0" err="1" smtClean="0">
                <a:latin typeface="HP001 4H" panose="020B0603050302020204" pitchFamily="34" charset="0"/>
              </a:rPr>
              <a:t>muỗng</a:t>
            </a:r>
            <a:endParaRPr lang="en-US" sz="4400" b="1" dirty="0">
              <a:latin typeface="HP001 4H" panose="020B0603050302020204" pitchFamily="34" charset="0"/>
            </a:endParaRPr>
          </a:p>
        </p:txBody>
      </p:sp>
      <p:pic>
        <p:nvPicPr>
          <p:cNvPr id="10242" name="Picture 2" descr="Kleurplaat lepel - Afb 19151. | Kreatif, Ide, Stiker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00" b="96800" l="9605" r="8983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916" r="24429"/>
          <a:stretch/>
        </p:blipFill>
        <p:spPr bwMode="auto">
          <a:xfrm>
            <a:off x="8473439" y="940855"/>
            <a:ext cx="2286001" cy="5485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Red Crayon Clipart Red Crayon Clipart At Getdrawings - Club Penguin  Transparent PNG - 1024x1024 - Free Download on Nice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140" b="98023" l="3780" r="9597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907052" y="4462272"/>
            <a:ext cx="1567666" cy="1963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8357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0 L 0.61862 -0.6847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924" y="-3423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1862 -0.68472 L 0.61862 -0.68449 C 0.62682 -0.68379 0.64414 -0.68287 0.6543 -0.67847 C 0.65794 -0.67685 0.66146 -0.6743 0.66497 -0.67222 C 0.66966 -0.66944 0.67253 -0.66736 0.67747 -0.66574 C 0.68164 -0.66435 0.68581 -0.66365 0.68997 -0.66273 C 0.69362 -0.66157 0.69714 -0.66041 0.70078 -0.65949 C 0.68542 -0.6412 0.70482 -0.66296 0.68997 -0.65 C 0.68802 -0.64814 0.68672 -0.64398 0.68464 -0.64352 C 0.67279 -0.64074 0.66081 -0.64143 0.64896 -0.64051 L 0.63646 -0.63402 C 0.63464 -0.6331 0.63294 -0.63194 0.63112 -0.63078 C 0.62695 -0.6287 0.62279 -0.62662 0.61862 -0.62453 C 0.61628 -0.62338 0.6138 -0.62268 0.61146 -0.62129 C 0.60781 -0.61944 0.6043 -0.61713 0.60078 -0.61504 L 0.59544 -0.6118 C 0.61432 -0.60347 0.59206 -0.61481 0.60781 -0.60231 C 0.61133 -0.59953 0.6155 -0.59977 0.61862 -0.59606 C 0.62031 -0.59375 0.62201 -0.5912 0.62396 -0.58958 C 0.62734 -0.5868 0.63112 -0.58541 0.63464 -0.58333 C 0.63646 -0.58217 0.63815 -0.58078 0.63997 -0.58009 C 0.64609 -0.57801 0.65026 -0.57662 0.65612 -0.57384 C 0.65794 -0.57291 0.65964 -0.57152 0.66146 -0.5706 C 0.6707 -0.56597 0.66862 -0.56852 0.6793 -0.56111 C 0.68229 -0.55902 0.68516 -0.55648 0.68828 -0.55463 C 0.6905 -0.55324 0.69297 -0.55277 0.69531 -0.55162 C 0.69714 -0.55069 0.69896 -0.5493 0.70078 -0.54838 C 0.68451 -0.53865 0.70104 -0.54768 0.66328 -0.54189 C 0.65872 -0.54143 0.65013 -0.53819 0.64531 -0.53564 C 0.6418 -0.53379 0.63828 -0.53148 0.63464 -0.52939 C 0.63281 -0.52824 0.63112 -0.52685 0.6293 -0.52615 C 0.62695 -0.525 0.62448 -0.52407 0.62214 -0.52291 C 0.62031 -0.52199 0.61862 -0.52037 0.6168 -0.51967 C 0.59792 -0.51227 0.61276 -0.5206 0.60078 -0.51342 C 0.6263 -0.50439 0.59466 -0.51713 0.6168 -0.50393 C 0.61966 -0.50208 0.62279 -0.50208 0.62578 -0.50069 C 0.6293 -0.49884 0.63281 -0.49606 0.63646 -0.49444 C 0.6388 -0.49328 0.64128 -0.49236 0.64362 -0.4912 C 0.64714 -0.48935 0.65078 -0.48703 0.6543 -0.48495 C 0.65612 -0.48379 0.65781 -0.48217 0.65964 -0.48171 L 0.67396 -0.47847 C 0.67331 -0.47523 0.67344 -0.47129 0.67214 -0.46898 C 0.67083 -0.46666 0.66862 -0.46643 0.6668 -0.46574 C 0.65872 -0.46273 0.64779 -0.46088 0.63997 -0.45949 C 0.6474 -0.43981 0.63919 -0.45902 0.64896 -0.44352 C 0.65274 -0.4375 0.65964 -0.42477 0.65964 -0.4243 C 0.66029 -0.42129 0.6625 -0.41782 0.66146 -0.41504 C 0.65899 -0.40902 0.64805 -0.4 0.64362 -0.39606 C 0.64297 -0.39305 0.6418 -0.38981 0.6418 -0.38634 C 0.6418 -0.38125 0.64531 -0.3706 0.64714 -0.36736 C 0.6487 -0.36481 0.65091 -0.36365 0.65247 -0.36134 C 0.6625 -0.34514 0.66133 -0.34699 0.6668 -0.3324 C 0.66445 -0.32939 0.66237 -0.32546 0.65964 -0.32314 C 0.65625 -0.32014 0.64896 -0.31666 0.64896 -0.31643 C 0.64779 -0.31342 0.6457 -0.31088 0.64531 -0.30717 C 0.64505 -0.3037 0.64609 -0.30023 0.64714 -0.29745 C 0.64857 -0.29375 0.65039 -0.29051 0.65247 -0.28796 C 0.65404 -0.28611 0.66406 -0.28217 0.66497 -0.28171 C 0.66563 -0.27847 0.66745 -0.27523 0.6668 -0.27222 C 0.66602 -0.26782 0.66341 -0.26527 0.66146 -0.26273 C 0.65221 -0.24977 0.65339 -0.25162 0.64531 -0.24676 C 0.64362 -0.24189 0.63997 -0.23426 0.63997 -0.22777 C 0.63997 -0.21458 0.6474 -0.21157 0.65247 -0.20555 C 0.66784 -0.18727 0.64844 -0.20902 0.66328 -0.19606 C 0.6651 -0.19421 0.6668 -0.19166 0.66862 -0.18958 C 0.66914 -0.18634 0.67057 -0.18333 0.67031 -0.18032 C 0.66966 -0.1706 0.66602 -0.16458 0.66146 -0.16111 C 0.65794 -0.15833 0.6543 -0.15671 0.65078 -0.15463 C 0.64193 -0.14953 0.64727 -0.15208 0.63464 -0.14838 C 0.63281 -0.14722 0.6306 -0.14745 0.6293 -0.14537 C 0.628 -0.14305 0.62747 -0.13889 0.62747 -0.13564 C 0.62747 -0.12615 0.62826 -0.11643 0.6293 -0.10717 C 0.63008 -0.10046 0.62969 -0.09166 0.63281 -0.08796 C 0.63464 -0.08588 0.63633 -0.08333 0.63828 -0.08194 C 0.64557 -0.07523 0.66016 -0.07615 0.66497 -0.07523 C 0.66745 -0.0743 0.67083 -0.07615 0.67214 -0.07222 C 0.67513 -0.06342 0.66784 -0.05532 0.66497 -0.05301 C 0.66276 -0.05162 0.66029 -0.05092 0.65781 -0.05 C 0.64492 -0.0449 0.65313 -0.0493 0.64362 -0.04352 C 0.6401 -0.03472 0.63698 -0.03125 0.6418 -0.01852 C 0.64284 -0.01551 0.64531 -0.0162 0.64714 -0.01504 C 0.65104 -0.01041 0.65313 -0.00671 0.65781 -0.00555 C 0.66029 -0.00532 0.66263 -0.00555 0.66497 -0.00555 L 0.66497 -0.00532 L 0.66497 -0.00555 " pathEditMode="relative" rAng="0" ptsTypes="AAAAAAAAAAAAAAAAAAAAAAAAAAAAAAAAAAAAAAAAAAAAAAAAAAAAAAAAAAAAAAAAAAAAAAAAAAAAAAAAAAAAA">
                                      <p:cBhvr>
                                        <p:cTn id="8" dur="27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43" y="339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Kết quả hình ảnh cho chúc mừng icon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4890" y="0"/>
            <a:ext cx="7221094" cy="5416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3291482" y="5741969"/>
            <a:ext cx="618470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4000" b="1" dirty="0" err="1">
                <a:ln/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rial" charset="0"/>
                <a:cs typeface="Times New Roman" panose="02020603050405020304" pitchFamily="18" charset="0"/>
              </a:rPr>
              <a:t>Bé</a:t>
            </a:r>
            <a:r>
              <a:rPr lang="en-US" sz="4000" b="1" dirty="0">
                <a:ln/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rial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n/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rial" charset="0"/>
                <a:cs typeface="Times New Roman" panose="02020603050405020304" pitchFamily="18" charset="0"/>
              </a:rPr>
              <a:t>học</a:t>
            </a:r>
            <a:r>
              <a:rPr lang="en-US" sz="4000" b="1" dirty="0">
                <a:ln/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rial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n/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rial" charset="0"/>
                <a:cs typeface="Times New Roman" panose="02020603050405020304" pitchFamily="18" charset="0"/>
              </a:rPr>
              <a:t>giỏi</a:t>
            </a:r>
            <a:r>
              <a:rPr lang="en-US" sz="4000" b="1" dirty="0">
                <a:ln/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rial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n/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rial" charset="0"/>
                <a:cs typeface="Times New Roman" panose="02020603050405020304" pitchFamily="18" charset="0"/>
              </a:rPr>
              <a:t>lắm</a:t>
            </a:r>
            <a:r>
              <a:rPr lang="en-US" sz="4000" b="1" dirty="0">
                <a:ln/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rial" charset="0"/>
                <a:cs typeface="Times New Roman" panose="02020603050405020304" pitchFamily="18" charset="0"/>
              </a:rPr>
              <a:t>, </a:t>
            </a:r>
            <a:r>
              <a:rPr lang="en-US" sz="4000" b="1" dirty="0" err="1">
                <a:ln/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rial" charset="0"/>
                <a:cs typeface="Times New Roman" panose="02020603050405020304" pitchFamily="18" charset="0"/>
              </a:rPr>
              <a:t>hoan</a:t>
            </a:r>
            <a:r>
              <a:rPr lang="en-US" sz="4000" b="1" dirty="0">
                <a:ln/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rial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n/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rial" charset="0"/>
                <a:cs typeface="Times New Roman" panose="02020603050405020304" pitchFamily="18" charset="0"/>
              </a:rPr>
              <a:t>hô</a:t>
            </a:r>
            <a:r>
              <a:rPr lang="en-US" sz="4000" b="1" dirty="0">
                <a:ln/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rial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n/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rial" charset="0"/>
                <a:cs typeface="Times New Roman" panose="02020603050405020304" pitchFamily="18" charset="0"/>
              </a:rPr>
              <a:t>bé</a:t>
            </a:r>
            <a:endParaRPr lang="en-US" sz="4000" b="1" dirty="0">
              <a:ln/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Arial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2871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0" y="0"/>
            <a:ext cx="12192001" cy="6858000"/>
            <a:chOff x="-1" y="0"/>
            <a:chExt cx="12192001" cy="6858000"/>
          </a:xfrm>
        </p:grpSpPr>
        <p:pic>
          <p:nvPicPr>
            <p:cNvPr id="2054" name="Picture 6" descr="Bunter ditsy blumendruckhintergrund | Premium-Vektor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" y="0"/>
              <a:ext cx="12192001" cy="6858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Oval 3"/>
            <p:cNvSpPr/>
            <p:nvPr/>
          </p:nvSpPr>
          <p:spPr>
            <a:xfrm>
              <a:off x="1309848" y="405245"/>
              <a:ext cx="9809019" cy="6047509"/>
            </a:xfrm>
            <a:prstGeom prst="ellipse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  <a:defRPr/>
              </a:pPr>
              <a:r>
                <a:rPr lang="en-US" altLang="en-US" sz="2800" b="1" dirty="0" err="1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Mục</a:t>
              </a:r>
              <a:r>
                <a:rPr lang="en-US" altLang="en-US" sz="2800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2800" b="1" dirty="0" err="1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đích</a:t>
              </a:r>
              <a:r>
                <a:rPr lang="en-US" altLang="en-US" sz="28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2800" b="1" dirty="0" err="1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yêu</a:t>
              </a:r>
              <a:r>
                <a:rPr lang="en-US" altLang="en-US" sz="28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2800" b="1" dirty="0" err="1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cầu</a:t>
              </a:r>
              <a:r>
                <a:rPr lang="en-US" altLang="en-US" sz="28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:</a:t>
              </a:r>
            </a:p>
            <a:p>
              <a:pPr algn="just">
                <a:lnSpc>
                  <a:spcPct val="150000"/>
                </a:lnSpc>
                <a:defRPr/>
              </a:pPr>
              <a:r>
                <a:rPr lang="en-US" altLang="en-US" sz="2800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- </a:t>
              </a:r>
              <a:r>
                <a:rPr lang="en-US" altLang="en-US" sz="2800" dirty="0" err="1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Chỉ</a:t>
              </a:r>
              <a:r>
                <a:rPr lang="en-US" altLang="en-US" sz="2800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2800" dirty="0" err="1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và</a:t>
              </a:r>
              <a:r>
                <a:rPr lang="en-US" altLang="en-US" sz="2800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2800" dirty="0" err="1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gọi</a:t>
              </a:r>
              <a:r>
                <a:rPr lang="en-US" altLang="en-US" sz="2800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2800" dirty="0" err="1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tên</a:t>
              </a:r>
              <a:r>
                <a:rPr lang="en-US" altLang="en-US" sz="2800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2800" dirty="0" err="1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Chén</a:t>
              </a:r>
              <a:r>
                <a:rPr lang="en-US" altLang="en-US" sz="2800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altLang="en-US" sz="2800" dirty="0" err="1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Muỗng</a:t>
              </a:r>
              <a:r>
                <a:rPr lang="en-US" altLang="en-US" sz="2800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</a:p>
            <a:p>
              <a:pPr algn="just">
                <a:lnSpc>
                  <a:spcPct val="150000"/>
                </a:lnSpc>
                <a:buFontTx/>
                <a:buChar char="-"/>
                <a:defRPr/>
              </a:pPr>
              <a:r>
                <a:rPr lang="en-US" altLang="en-US" sz="2800" i="1" u="sng" dirty="0" err="1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Mục</a:t>
              </a:r>
              <a:r>
                <a:rPr lang="en-US" altLang="en-US" sz="2800" i="1" u="sng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2800" i="1" u="sng" dirty="0" err="1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tiêu</a:t>
              </a:r>
              <a:r>
                <a:rPr lang="en-US" altLang="en-US" sz="2800" i="1" u="sng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2800" i="1" u="sng" dirty="0" err="1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riêng</a:t>
              </a:r>
              <a:r>
                <a:rPr lang="en-US" altLang="en-US" sz="2800" i="1" u="sng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: </a:t>
              </a:r>
              <a:r>
                <a:rPr lang="en-US" altLang="en-US" sz="2800" dirty="0" err="1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Nhận</a:t>
              </a:r>
              <a:r>
                <a:rPr lang="en-US" altLang="en-US" sz="2800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2800" dirty="0" err="1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biết</a:t>
              </a:r>
              <a:r>
                <a:rPr lang="en-US" altLang="en-US" sz="2800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2800" dirty="0" err="1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công</a:t>
              </a:r>
              <a:r>
                <a:rPr lang="en-US" altLang="en-US" sz="2800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2800" dirty="0" err="1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dụng</a:t>
              </a:r>
              <a:r>
                <a:rPr lang="en-US" altLang="en-US" sz="2800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2800" dirty="0" err="1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của</a:t>
              </a:r>
              <a:r>
                <a:rPr lang="en-US" altLang="en-US" sz="2800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2800" dirty="0" err="1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Chén</a:t>
              </a:r>
              <a:r>
                <a:rPr lang="en-US" altLang="en-US" sz="2800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- </a:t>
              </a:r>
              <a:r>
                <a:rPr lang="en-US" altLang="en-US" sz="2800" dirty="0" err="1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Muỗng</a:t>
              </a:r>
              <a:r>
                <a:rPr lang="en-US" altLang="en-US" sz="2800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</a:p>
            <a:p>
              <a:pPr algn="just">
                <a:lnSpc>
                  <a:spcPct val="150000"/>
                </a:lnSpc>
                <a:defRPr/>
              </a:pPr>
              <a:r>
                <a:rPr lang="en-US" altLang="en-US" sz="2800" dirty="0" err="1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Chuẩn</a:t>
              </a:r>
              <a:r>
                <a:rPr lang="en-US" altLang="en-US" sz="2800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2800" dirty="0" err="1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bị</a:t>
              </a:r>
              <a:r>
                <a:rPr lang="en-US" altLang="en-US" sz="2800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:</a:t>
              </a:r>
            </a:p>
            <a:p>
              <a:pPr algn="just">
                <a:lnSpc>
                  <a:spcPct val="150000"/>
                </a:lnSpc>
                <a:buFontTx/>
                <a:buChar char="-"/>
                <a:defRPr/>
              </a:pPr>
              <a:r>
                <a:rPr lang="en-US" altLang="en-US" sz="2800" dirty="0" err="1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Hình</a:t>
              </a:r>
              <a:r>
                <a:rPr lang="en-US" altLang="en-US" sz="2800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2800" dirty="0" err="1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ảnh</a:t>
              </a:r>
              <a:r>
                <a:rPr lang="en-US" altLang="en-US" sz="2800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:  </a:t>
              </a:r>
              <a:r>
                <a:rPr lang="en-US" altLang="en-US" sz="2800" dirty="0" err="1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Chén</a:t>
              </a:r>
              <a:r>
                <a:rPr lang="en-US" altLang="en-US" sz="2800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- </a:t>
              </a:r>
              <a:r>
                <a:rPr lang="en-US" altLang="en-US" sz="2800" dirty="0" err="1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Muỗng</a:t>
              </a:r>
              <a:r>
                <a:rPr lang="en-US" altLang="en-US" sz="2800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</a:p>
            <a:p>
              <a:pPr algn="just">
                <a:lnSpc>
                  <a:spcPct val="150000"/>
                </a:lnSpc>
                <a:buFontTx/>
                <a:buChar char="-"/>
                <a:defRPr/>
              </a:pPr>
              <a:r>
                <a:rPr lang="en-US" altLang="en-US" sz="2800" dirty="0" err="1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Bài</a:t>
              </a:r>
              <a:r>
                <a:rPr lang="en-US" altLang="en-US" sz="2800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2800" dirty="0" err="1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tập</a:t>
              </a:r>
              <a:r>
                <a:rPr lang="en-US" altLang="en-US" sz="2800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: </a:t>
              </a:r>
              <a:r>
                <a:rPr lang="en-US" altLang="en-US" sz="2800" dirty="0" err="1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Tô</a:t>
              </a:r>
              <a:r>
                <a:rPr lang="en-US" altLang="en-US" sz="2800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2800" dirty="0" err="1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màu</a:t>
              </a:r>
              <a:r>
                <a:rPr lang="en-US" altLang="en-US" sz="2800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2800" dirty="0" err="1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hình</a:t>
              </a:r>
              <a:r>
                <a:rPr lang="en-US" altLang="en-US" sz="2800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2800" dirty="0" err="1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Chén</a:t>
              </a:r>
              <a:r>
                <a:rPr lang="en-US" altLang="en-US" sz="2800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- </a:t>
              </a:r>
              <a:r>
                <a:rPr lang="en-US" altLang="en-US" sz="2800" dirty="0" err="1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Muỗng</a:t>
              </a:r>
              <a:endParaRPr lang="en-US" sz="2800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79635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ÀI HÁT NHÀ CỦA TÔ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-130629"/>
            <a:ext cx="12192000" cy="6798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5688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8496" y="5305106"/>
            <a:ext cx="3589444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800" b="1" dirty="0" err="1" smtClean="0">
                <a:solidFill>
                  <a:srgbClr val="FF0000"/>
                </a:solidFill>
                <a:latin typeface="HP001 5 hàng" panose="020B0603050302020204" pitchFamily="34" charset="0"/>
              </a:rPr>
              <a:t>chén</a:t>
            </a:r>
            <a:endParaRPr lang="en-US" sz="13800" b="1" dirty="0">
              <a:solidFill>
                <a:srgbClr val="FF0000"/>
              </a:solidFill>
              <a:latin typeface="HP001 5 hàng" panose="020B0603050302020204" pitchFamily="34" charset="0"/>
            </a:endParaRPr>
          </a:p>
        </p:txBody>
      </p:sp>
      <p:pic>
        <p:nvPicPr>
          <p:cNvPr id="1028" name="Picture 4" descr="Entec Melamine Bi-Color Miso Soup Bowl 340ml - Globalkitchen Japan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4" t="19429" r="4990" b="21143"/>
          <a:stretch/>
        </p:blipFill>
        <p:spPr bwMode="auto">
          <a:xfrm>
            <a:off x="2895802" y="274320"/>
            <a:ext cx="5954831" cy="4235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362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-1" y="0"/>
            <a:ext cx="12192001" cy="6858000"/>
            <a:chOff x="-1" y="0"/>
            <a:chExt cx="12192001" cy="6858000"/>
          </a:xfrm>
        </p:grpSpPr>
        <p:grpSp>
          <p:nvGrpSpPr>
            <p:cNvPr id="4" name="Group 3"/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pic>
            <p:nvPicPr>
              <p:cNvPr id="3074" name="Picture 2" descr="social distancing campaign with supermarket customers ,4k video animated  Stock Video Footage - Storyblocks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2192000" cy="6858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" name="Picture 2" descr="social distancing campaign with supermarket customers ,4k video animated  Stock Video Footage - Storyblocks"/>
              <p:cNvPicPr>
                <a:picLocks noChangeAspect="1" noChangeArrowheads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0000" t="27619" r="48571" b="16190"/>
              <a:stretch/>
            </p:blipFill>
            <p:spPr bwMode="auto">
              <a:xfrm>
                <a:off x="849085" y="1850572"/>
                <a:ext cx="2612571" cy="385354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" name="Picture 2" descr="social distancing campaign with supermarket customers ,4k video animated  Stock Video Footage - Storyblocks"/>
              <p:cNvPicPr>
                <a:picLocks noChangeAspect="1" noChangeArrowheads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6250" t="82224" b="-1"/>
              <a:stretch/>
            </p:blipFill>
            <p:spPr bwMode="auto">
              <a:xfrm>
                <a:off x="0" y="5606144"/>
                <a:ext cx="10210800" cy="121919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8" name="Picture 2" descr="social distancing campaign with supermarket customers ,4k video animated  Stock Video Footage - Storyblocks"/>
              <p:cNvPicPr>
                <a:picLocks noChangeAspect="1" noChangeArrowheads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5359" t="635" r="3033" b="72064"/>
              <a:stretch/>
            </p:blipFill>
            <p:spPr bwMode="auto">
              <a:xfrm>
                <a:off x="0" y="2944586"/>
                <a:ext cx="849085" cy="26615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9" name="Group 8"/>
            <p:cNvGrpSpPr/>
            <p:nvPr/>
          </p:nvGrpSpPr>
          <p:grpSpPr>
            <a:xfrm>
              <a:off x="0" y="865414"/>
              <a:ext cx="11059886" cy="4158344"/>
              <a:chOff x="424542" y="3799115"/>
              <a:chExt cx="11059886" cy="3614057"/>
            </a:xfrm>
          </p:grpSpPr>
          <p:sp>
            <p:nvSpPr>
              <p:cNvPr id="2" name="Rectangle 1"/>
              <p:cNvSpPr/>
              <p:nvPr/>
            </p:nvSpPr>
            <p:spPr>
              <a:xfrm>
                <a:off x="424542" y="3799115"/>
                <a:ext cx="11059886" cy="3614057"/>
              </a:xfrm>
              <a:prstGeom prst="rect">
                <a:avLst/>
              </a:prstGeom>
              <a:solidFill>
                <a:srgbClr val="F1936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" name="Rectangle 2"/>
              <p:cNvSpPr/>
              <p:nvPr/>
            </p:nvSpPr>
            <p:spPr>
              <a:xfrm>
                <a:off x="740227" y="3974142"/>
                <a:ext cx="10428515" cy="3264004"/>
              </a:xfrm>
              <a:prstGeom prst="rect">
                <a:avLst/>
              </a:prstGeom>
              <a:solidFill>
                <a:srgbClr val="52353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" name="Rectangle 5"/>
              <p:cNvSpPr/>
              <p:nvPr/>
            </p:nvSpPr>
            <p:spPr>
              <a:xfrm>
                <a:off x="740227" y="5549066"/>
                <a:ext cx="10428515" cy="97971"/>
              </a:xfrm>
              <a:prstGeom prst="rect">
                <a:avLst/>
              </a:prstGeom>
              <a:solidFill>
                <a:srgbClr val="A8633E"/>
              </a:solidFill>
              <a:ln>
                <a:solidFill>
                  <a:srgbClr val="A5623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0" name="Rectangle 9"/>
            <p:cNvSpPr/>
            <p:nvPr/>
          </p:nvSpPr>
          <p:spPr>
            <a:xfrm>
              <a:off x="11059885" y="1050555"/>
              <a:ext cx="1132115" cy="4187228"/>
            </a:xfrm>
            <a:prstGeom prst="rect">
              <a:avLst/>
            </a:prstGeom>
            <a:solidFill>
              <a:srgbClr val="A0D3F2"/>
            </a:solidFill>
            <a:ln>
              <a:solidFill>
                <a:srgbClr val="A0D3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/>
            <p:cNvSpPr/>
            <p:nvPr/>
          </p:nvSpPr>
          <p:spPr>
            <a:xfrm rot="5400000">
              <a:off x="5618552" y="-597192"/>
              <a:ext cx="584784" cy="11821890"/>
            </a:xfrm>
            <a:prstGeom prst="rect">
              <a:avLst/>
            </a:prstGeom>
            <a:solidFill>
              <a:srgbClr val="A0D3F2"/>
            </a:solidFill>
            <a:ln>
              <a:solidFill>
                <a:srgbClr val="A0D3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856" b="89717" l="6046" r="9820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381" t="4268" r="1074" b="10976"/>
          <a:stretch/>
        </p:blipFill>
        <p:spPr>
          <a:xfrm>
            <a:off x="3777341" y="1188740"/>
            <a:ext cx="2503718" cy="1568233"/>
          </a:xfrm>
          <a:prstGeom prst="rect">
            <a:avLst/>
          </a:prstGeom>
        </p:spPr>
      </p:pic>
      <p:pic>
        <p:nvPicPr>
          <p:cNvPr id="25" name="Picture 4" descr="Red Spoon. stock photo. Image of stir, object, spoon, cutlery - 6095994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953" b="75071" l="3000" r="94462">
                        <a14:foregroundMark x1="82769" y1="23318" x2="78538" y2="25024"/>
                        <a14:foregroundMark x1="83154" y1="22464" x2="78231" y2="2606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601" t="21128" r="7542" b="24274"/>
          <a:stretch/>
        </p:blipFill>
        <p:spPr bwMode="auto">
          <a:xfrm>
            <a:off x="580476" y="3330480"/>
            <a:ext cx="2608035" cy="1330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 descr="Meisje duwen winkelwagentje met boodschappen | Gratis Vector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80818" y="3252531"/>
            <a:ext cx="3568534" cy="3537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6" descr="White Porcelain Donburi Bowl — MUJI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9429" b="82429" l="3429" r="9714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70" t="19407" r="1367" b="17372"/>
          <a:stretch/>
        </p:blipFill>
        <p:spPr bwMode="auto">
          <a:xfrm>
            <a:off x="413049" y="1071825"/>
            <a:ext cx="2570242" cy="1861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52344" b="85938" l="50000" r="8961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6688" t="46304" r="9906" b="10839"/>
          <a:stretch/>
        </p:blipFill>
        <p:spPr>
          <a:xfrm>
            <a:off x="6776358" y="468087"/>
            <a:ext cx="3472542" cy="2669863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9961" b="53906" l="49201" r="8977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2493" t="9466" r="1" b="51614"/>
          <a:stretch/>
        </p:blipFill>
        <p:spPr>
          <a:xfrm>
            <a:off x="2983291" y="2615614"/>
            <a:ext cx="4438965" cy="2560865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0" b="89844" l="160" r="8977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863" t="10239" r="50000" b="54369"/>
          <a:stretch/>
        </p:blipFill>
        <p:spPr>
          <a:xfrm>
            <a:off x="7389893" y="2844271"/>
            <a:ext cx="3213086" cy="2127836"/>
          </a:xfrm>
          <a:prstGeom prst="rect">
            <a:avLst/>
          </a:prstGeom>
        </p:spPr>
      </p:pic>
      <p:pic>
        <p:nvPicPr>
          <p:cNvPr id="29" name="BaCongDiCho-BaoNgu-2765743.mp3_music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19076.5918"/>
                </p14:media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12926863" y="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7017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503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0.325 0.01064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250" y="5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13 0.00694 L 0.67813 0.49051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750" y="2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2000" fill="hold"/>
                                        <p:tgtEl>
                                          <p:spTgt spid="22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758 0.06343 L 0.08919 0.51482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81" y="225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24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4.44444E-6 L 0.33229 0.1868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615" y="93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" dur="2000" fill="hold"/>
                                        <p:tgtEl>
                                          <p:spTgt spid="26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2.59259E-6 L 0.04948 0.18842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74" y="94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6" dur="2000" fill="hold"/>
                                        <p:tgtEl>
                                          <p:spTgt spid="27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onburi – Salmon Teriyaki Don – CDL e-Mall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344" b="94629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287" y="1502228"/>
            <a:ext cx="4876800" cy="5174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Salmon Teriyaki Don – Kazoku Japanese Cuisine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895" b="83658" l="192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852" t="26388" r="22547" b="15356"/>
          <a:stretch/>
        </p:blipFill>
        <p:spPr bwMode="auto">
          <a:xfrm>
            <a:off x="6200582" y="1955855"/>
            <a:ext cx="5856514" cy="426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267200" y="326572"/>
            <a:ext cx="386676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Chén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3083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589518" y="4617608"/>
            <a:ext cx="4477508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500" b="1" dirty="0" err="1">
                <a:solidFill>
                  <a:schemeClr val="accent5">
                    <a:lumMod val="50000"/>
                  </a:schemeClr>
                </a:solidFill>
                <a:latin typeface="HP001 5 hàng" panose="020B0603050302020204" pitchFamily="34" charset="0"/>
              </a:rPr>
              <a:t>m</a:t>
            </a:r>
            <a:r>
              <a:rPr lang="en-US" sz="11500" b="1" dirty="0" err="1" smtClean="0">
                <a:solidFill>
                  <a:schemeClr val="accent5">
                    <a:lumMod val="50000"/>
                  </a:schemeClr>
                </a:solidFill>
                <a:latin typeface="HP001 5 hàng" panose="020B0603050302020204" pitchFamily="34" charset="0"/>
              </a:rPr>
              <a:t>uỗng</a:t>
            </a:r>
            <a:endParaRPr lang="en-US" sz="11500" b="1" dirty="0">
              <a:solidFill>
                <a:schemeClr val="accent5">
                  <a:lumMod val="50000"/>
                </a:schemeClr>
              </a:solidFill>
              <a:latin typeface="HP001 5 hàng" panose="020B0603050302020204" pitchFamily="34" charset="0"/>
            </a:endParaRPr>
          </a:p>
        </p:txBody>
      </p:sp>
      <p:pic>
        <p:nvPicPr>
          <p:cNvPr id="5122" name="Picture 2" descr="Muỗng Nĩa Dao kéo Clip nghệ thuật - Thép Muỗng PNG Chúa png tải về - Miễn  phí trong suốt Cái Nĩa png Tải về.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76333" l="3000" r="96778">
                        <a14:foregroundMark x1="23889" y1="65444" x2="19778" y2="67444"/>
                        <a14:backgroundMark x1="38111" y1="61667" x2="15222" y2="73556"/>
                        <a14:backgroundMark x1="65222" y1="53556" x2="86556" y2="50778"/>
                        <a14:backgroundMark x1="86333" y1="47889" x2="79222" y2="514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2250">
            <a:off x="1203795" y="-1516628"/>
            <a:ext cx="9248954" cy="76160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5996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-1" y="0"/>
            <a:ext cx="12192001" cy="6858000"/>
            <a:chOff x="-1" y="0"/>
            <a:chExt cx="12192001" cy="6858000"/>
          </a:xfrm>
        </p:grpSpPr>
        <p:grpSp>
          <p:nvGrpSpPr>
            <p:cNvPr id="4" name="Group 3"/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pic>
            <p:nvPicPr>
              <p:cNvPr id="3074" name="Picture 2" descr="social distancing campaign with supermarket customers ,4k video animated  Stock Video Footage - Storyblocks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2192000" cy="6858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" name="Picture 2" descr="social distancing campaign with supermarket customers ,4k video animated  Stock Video Footage - Storyblocks"/>
              <p:cNvPicPr>
                <a:picLocks noChangeAspect="1" noChangeArrowheads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0000" t="27619" r="48571" b="16190"/>
              <a:stretch/>
            </p:blipFill>
            <p:spPr bwMode="auto">
              <a:xfrm>
                <a:off x="849085" y="1850572"/>
                <a:ext cx="2612571" cy="385354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" name="Picture 2" descr="social distancing campaign with supermarket customers ,4k video animated  Stock Video Footage - Storyblocks"/>
              <p:cNvPicPr>
                <a:picLocks noChangeAspect="1" noChangeArrowheads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6250" t="82224" b="-1"/>
              <a:stretch/>
            </p:blipFill>
            <p:spPr bwMode="auto">
              <a:xfrm>
                <a:off x="0" y="5606144"/>
                <a:ext cx="10210800" cy="121919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8" name="Picture 2" descr="social distancing campaign with supermarket customers ,4k video animated  Stock Video Footage - Storyblocks"/>
              <p:cNvPicPr>
                <a:picLocks noChangeAspect="1" noChangeArrowheads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5359" t="635" r="3033" b="72064"/>
              <a:stretch/>
            </p:blipFill>
            <p:spPr bwMode="auto">
              <a:xfrm>
                <a:off x="0" y="2944586"/>
                <a:ext cx="849085" cy="26615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9" name="Group 8"/>
            <p:cNvGrpSpPr/>
            <p:nvPr/>
          </p:nvGrpSpPr>
          <p:grpSpPr>
            <a:xfrm>
              <a:off x="0" y="865414"/>
              <a:ext cx="11059886" cy="4158344"/>
              <a:chOff x="424542" y="3799115"/>
              <a:chExt cx="11059886" cy="3614057"/>
            </a:xfrm>
          </p:grpSpPr>
          <p:sp>
            <p:nvSpPr>
              <p:cNvPr id="2" name="Rectangle 1"/>
              <p:cNvSpPr/>
              <p:nvPr/>
            </p:nvSpPr>
            <p:spPr>
              <a:xfrm>
                <a:off x="424542" y="3799115"/>
                <a:ext cx="11059886" cy="3614057"/>
              </a:xfrm>
              <a:prstGeom prst="rect">
                <a:avLst/>
              </a:prstGeom>
              <a:solidFill>
                <a:srgbClr val="F1936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" name="Rectangle 2"/>
              <p:cNvSpPr/>
              <p:nvPr/>
            </p:nvSpPr>
            <p:spPr>
              <a:xfrm>
                <a:off x="740227" y="3974142"/>
                <a:ext cx="10428515" cy="3264004"/>
              </a:xfrm>
              <a:prstGeom prst="rect">
                <a:avLst/>
              </a:prstGeom>
              <a:solidFill>
                <a:srgbClr val="52353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" name="Rectangle 5"/>
              <p:cNvSpPr/>
              <p:nvPr/>
            </p:nvSpPr>
            <p:spPr>
              <a:xfrm>
                <a:off x="740227" y="5549066"/>
                <a:ext cx="10428515" cy="97971"/>
              </a:xfrm>
              <a:prstGeom prst="rect">
                <a:avLst/>
              </a:prstGeom>
              <a:solidFill>
                <a:srgbClr val="A8633E"/>
              </a:solidFill>
              <a:ln>
                <a:solidFill>
                  <a:srgbClr val="A5623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0" name="Rectangle 9"/>
            <p:cNvSpPr/>
            <p:nvPr/>
          </p:nvSpPr>
          <p:spPr>
            <a:xfrm>
              <a:off x="11059885" y="1050555"/>
              <a:ext cx="1132115" cy="4187228"/>
            </a:xfrm>
            <a:prstGeom prst="rect">
              <a:avLst/>
            </a:prstGeom>
            <a:solidFill>
              <a:srgbClr val="A0D3F2"/>
            </a:solidFill>
            <a:ln>
              <a:solidFill>
                <a:srgbClr val="A0D3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/>
            <p:cNvSpPr/>
            <p:nvPr/>
          </p:nvSpPr>
          <p:spPr>
            <a:xfrm rot="5400000">
              <a:off x="5618552" y="-597192"/>
              <a:ext cx="584784" cy="11821890"/>
            </a:xfrm>
            <a:prstGeom prst="rect">
              <a:avLst/>
            </a:prstGeom>
            <a:solidFill>
              <a:srgbClr val="A0D3F2"/>
            </a:solidFill>
            <a:ln>
              <a:solidFill>
                <a:srgbClr val="A0D3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9" name="Picture 4" descr="Meisje duwen winkelwagentje met boodschappen | Gratis Vector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80818" y="3252531"/>
            <a:ext cx="3568534" cy="3537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6" descr="White Porcelain Donburi Bowl — MUJI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9429" b="82429" l="3429" r="9714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70" t="19407" r="1367" b="17372"/>
          <a:stretch/>
        </p:blipFill>
        <p:spPr bwMode="auto">
          <a:xfrm>
            <a:off x="413049" y="1071825"/>
            <a:ext cx="2570242" cy="1861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89844" l="160" r="8977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863" t="10239" r="50000" b="54369"/>
          <a:stretch/>
        </p:blipFill>
        <p:spPr>
          <a:xfrm>
            <a:off x="4245865" y="2670283"/>
            <a:ext cx="3213086" cy="2402459"/>
          </a:xfrm>
          <a:prstGeom prst="rect">
            <a:avLst/>
          </a:prstGeom>
        </p:spPr>
      </p:pic>
      <p:pic>
        <p:nvPicPr>
          <p:cNvPr id="29" name="BaCongDiCho-BaoNgu-2765743.mp3_music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19076.5918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2926863" y="0"/>
            <a:ext cx="609600" cy="609600"/>
          </a:xfrm>
          <a:prstGeom prst="rect">
            <a:avLst/>
          </a:prstGeom>
        </p:spPr>
      </p:pic>
      <p:pic>
        <p:nvPicPr>
          <p:cNvPr id="28" name="Picture 2" descr="Muỗng Nĩa Dao kéo Clip nghệ thuật - Thép Muỗng PNG Chúa png tải về - Miễn  phí trong suốt Cái Nĩa png Tải về."/>
          <p:cNvPicPr>
            <a:picLocks noChangeAspect="1" noChangeArrowheads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000" b="76333" l="3000" r="96778">
                        <a14:foregroundMark x1="23889" y1="65444" x2="19778" y2="67444"/>
                        <a14:backgroundMark x1="38111" y1="61667" x2="15222" y2="73556"/>
                        <a14:backgroundMark x1="65222" y1="53556" x2="86556" y2="50778"/>
                        <a14:backgroundMark x1="86333" y1="47889" x2="79222" y2="514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948770" flipH="1">
            <a:off x="7496407" y="-504204"/>
            <a:ext cx="2920229" cy="4653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3856" b="89717" l="6046" r="9820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381" t="4268" r="1074" b="10976"/>
          <a:stretch/>
        </p:blipFill>
        <p:spPr>
          <a:xfrm>
            <a:off x="4245866" y="1053016"/>
            <a:ext cx="2862945" cy="1793239"/>
          </a:xfrm>
          <a:prstGeom prst="rect">
            <a:avLst/>
          </a:prstGeom>
        </p:spPr>
      </p:pic>
      <p:pic>
        <p:nvPicPr>
          <p:cNvPr id="25" name="Picture 4" descr="Red Spoon. stock photo. Image of stir, object, spoon, cutlery - 6095994"/>
          <p:cNvPicPr>
            <a:picLocks noChangeAspect="1" noChangeArrowheads="1"/>
          </p:cNvPicPr>
          <p:nvPr/>
        </p:nvPicPr>
        <p:blipFill rotWithShape="1"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9953" b="75071" l="3000" r="94462">
                        <a14:foregroundMark x1="82769" y1="23318" x2="78538" y2="25024"/>
                        <a14:foregroundMark x1="83154" y1="22464" x2="78231" y2="2606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601" t="21128" r="7542" b="24274"/>
          <a:stretch/>
        </p:blipFill>
        <p:spPr bwMode="auto">
          <a:xfrm>
            <a:off x="580476" y="3330480"/>
            <a:ext cx="2608035" cy="1330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One Spoon on White Background Stock Illustration - Illustration of  background, cartoon: 163202435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2585" b="98546" l="4000" r="9662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9704" y="2969507"/>
            <a:ext cx="3028198" cy="19761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4940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503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0.325 0.01064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250" y="5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7.40741E-7 L 0.32787 0.44792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393" y="223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2000" fill="hold"/>
                                        <p:tgtEl>
                                          <p:spTgt spid="23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-7.40741E-7 L 0.0496 0.49607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74" y="247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28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594 0.00903 L 0.63893 0.1993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737" y="95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" dur="2000" fill="hold"/>
                                        <p:tgtEl>
                                          <p:spTgt spid="25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3.33333E-6 L 0.04193 0.18449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96" y="92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6" dur="2000" fill="hold"/>
                                        <p:tgtEl>
                                          <p:spTgt spid="8194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267200" y="326572"/>
            <a:ext cx="430598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Muỗng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 descr="Best Australia Dairy Co GIFs | Gfycat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8125" y="1452768"/>
            <a:ext cx="8232045" cy="5249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Tumblr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2237" y="1452768"/>
            <a:ext cx="8237933" cy="5249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8462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1010</TotalTime>
  <Words>104</Words>
  <Application>Microsoft Office PowerPoint</Application>
  <PresentationFormat>Custom</PresentationFormat>
  <Paragraphs>20</Paragraphs>
  <Slides>12</Slides>
  <Notes>0</Notes>
  <HiddenSlides>0</HiddenSlides>
  <MMClips>3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ASUS</cp:lastModifiedBy>
  <cp:revision>72</cp:revision>
  <dcterms:created xsi:type="dcterms:W3CDTF">2021-09-29T01:44:40Z</dcterms:created>
  <dcterms:modified xsi:type="dcterms:W3CDTF">2021-10-25T10:16:52Z</dcterms:modified>
</cp:coreProperties>
</file>